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77" r:id="rId7"/>
    <p:sldId id="260" r:id="rId8"/>
    <p:sldId id="271" r:id="rId9"/>
    <p:sldId id="274" r:id="rId10"/>
    <p:sldId id="276" r:id="rId11"/>
    <p:sldId id="278" r:id="rId12"/>
    <p:sldId id="279" r:id="rId13"/>
    <p:sldId id="280" r:id="rId14"/>
    <p:sldId id="281" r:id="rId15"/>
    <p:sldId id="286" r:id="rId16"/>
    <p:sldId id="282" r:id="rId17"/>
    <p:sldId id="283" r:id="rId18"/>
    <p:sldId id="284" r:id="rId19"/>
    <p:sldId id="285" r:id="rId20"/>
    <p:sldId id="287" r:id="rId21"/>
    <p:sldId id="288" r:id="rId22"/>
  </p:sldIdLst>
  <p:sldSz cx="9144000" cy="6858000" type="screen4x3"/>
  <p:notesSz cx="9144000" cy="6858000"/>
  <p:embeddedFontLst>
    <p:embeddedFont>
      <p:font typeface="Georgia" pitchFamily="18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/>
    </a:def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C53F632-A87F-2B88-188C-43944BD7C9A0}">
  <a:tblStyle styleId="{94DBF48C-B34B-4136-C248-34F2135F3AFF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AC53F632-A87F-2B88-188C-43944BD7C9A0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099" autoAdjust="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 bwMode="auto"/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 bwMode="auto"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 bwMode="auto"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>
          <a:xfrm>
            <a:off x="511491" y="341376"/>
            <a:ext cx="8121016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 bwMode="auto"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nk4hEveN5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nk4hEveN5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g6c518AOzV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w1RWGqa9C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rvq3LDrZ3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iFs4ssggiZ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DsbSzjM8k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kDyglDt5JU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kBUZz1ofG_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kfMtsej5l_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gPQz9LoB3P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agram.com/annctich?igshid=YmMyMTA2M2Y=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tel:8939888000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Apc7UOMds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stagram.com/reel/CjpD4dtKh2f/?igshid=YmMyMTA2M2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28596" y="714356"/>
            <a:ext cx="3017519" cy="71942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1270" algn="ctr">
              <a:lnSpc>
                <a:spcPct val="100699"/>
              </a:lnSpc>
              <a:spcBef>
                <a:spcPts val="75"/>
              </a:spcBef>
              <a:defRPr/>
            </a:pPr>
            <a:r>
              <a:rPr>
                <a:latin typeface="Times New Roman"/>
                <a:cs typeface="Times New Roman"/>
              </a:rPr>
              <a:t>СЪЕМКА</a:t>
            </a:r>
            <a:r>
              <a:rPr spc="10">
                <a:latin typeface="Times New Roman"/>
                <a:cs typeface="Times New Roman"/>
              </a:rPr>
              <a:t> </a:t>
            </a:r>
            <a:r>
              <a:rPr lang="ru-RU" spc="150" dirty="0" smtClean="0">
                <a:latin typeface="Times New Roman"/>
                <a:cs typeface="Times New Roman"/>
              </a:rPr>
              <a:t>РИЛС</a:t>
            </a:r>
            <a:endParaRPr spc="7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  <a:defRPr/>
            </a:pPr>
            <a:r>
              <a:rPr sz="1600" spc="-65">
                <a:latin typeface="Times New Roman"/>
                <a:cs typeface="Times New Roman"/>
              </a:rPr>
              <a:t>для</a:t>
            </a:r>
            <a:r>
              <a:rPr sz="1600" spc="-35">
                <a:latin typeface="Times New Roman"/>
                <a:cs typeface="Times New Roman"/>
              </a:rPr>
              <a:t> </a:t>
            </a:r>
            <a:r>
              <a:rPr lang="en-US" sz="1600" spc="-20" dirty="0" smtClean="0">
                <a:latin typeface="Times New Roman"/>
                <a:cs typeface="Times New Roman"/>
              </a:rPr>
              <a:t>IAMPIJAMA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 bwMode="auto">
          <a:xfrm>
            <a:off x="1142976" y="2071678"/>
            <a:ext cx="2748279" cy="3350917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  <a:defRPr/>
            </a:pPr>
            <a:r>
              <a:rPr sz="1800" spc="-20">
                <a:solidFill>
                  <a:srgbClr val="7F7F7F"/>
                </a:solidFill>
                <a:latin typeface="Times New Roman"/>
                <a:cs typeface="Times New Roman"/>
              </a:rPr>
              <a:t>ДАТА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defRPr/>
            </a:pPr>
            <a:r>
              <a:rPr lang="en-US" sz="1400" spc="-10" dirty="0" smtClean="0">
                <a:latin typeface="Times New Roman"/>
                <a:cs typeface="Times New Roman"/>
              </a:rPr>
              <a:t>15</a:t>
            </a:r>
            <a:r>
              <a:rPr sz="1400" spc="-10" smtClean="0">
                <a:latin typeface="Times New Roman"/>
                <a:cs typeface="Times New Roman"/>
              </a:rPr>
              <a:t>.</a:t>
            </a:r>
            <a:r>
              <a:rPr lang="ru-RU" sz="1400" spc="-10" dirty="0">
                <a:latin typeface="Times New Roman"/>
                <a:cs typeface="Times New Roman"/>
              </a:rPr>
              <a:t>1</a:t>
            </a:r>
            <a:r>
              <a:rPr lang="en-US" sz="1400" spc="-10" dirty="0">
                <a:latin typeface="Times New Roman"/>
                <a:cs typeface="Times New Roman"/>
              </a:rPr>
              <a:t>1</a:t>
            </a:r>
            <a:r>
              <a:rPr sz="1400" spc="-10">
                <a:latin typeface="Times New Roman"/>
                <a:cs typeface="Times New Roman"/>
              </a:rPr>
              <a:t>.22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defRPr/>
            </a:pP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defRPr/>
            </a:pPr>
            <a:endParaRPr sz="1500">
              <a:latin typeface="Georgia"/>
              <a:cs typeface="Georgia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  <a:defRPr/>
            </a:pPr>
            <a:r>
              <a:rPr sz="1800" spc="-10">
                <a:solidFill>
                  <a:srgbClr val="7F7F7F"/>
                </a:solidFill>
                <a:latin typeface="Times New Roman"/>
                <a:cs typeface="Times New Roman"/>
              </a:rPr>
              <a:t>ВРЕМЯ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  <a:defRPr/>
            </a:pPr>
            <a:r>
              <a:rPr sz="1800">
                <a:latin typeface="Times New Roman"/>
                <a:cs typeface="Times New Roman"/>
              </a:rPr>
              <a:t>с</a:t>
            </a:r>
            <a:r>
              <a:rPr sz="1800" spc="-55">
                <a:latin typeface="Times New Roman"/>
                <a:cs typeface="Times New Roman"/>
              </a:rPr>
              <a:t> </a:t>
            </a:r>
            <a:r>
              <a:rPr lang="ru-RU" sz="1800" spc="-110" dirty="0" smtClean="0">
                <a:latin typeface="Times New Roman"/>
                <a:cs typeface="Times New Roman"/>
              </a:rPr>
              <a:t>1</a:t>
            </a:r>
            <a:r>
              <a:rPr lang="en-US" sz="1800" spc="-110" dirty="0" smtClean="0">
                <a:latin typeface="Times New Roman"/>
                <a:cs typeface="Times New Roman"/>
              </a:rPr>
              <a:t>0</a:t>
            </a:r>
            <a:r>
              <a:rPr sz="1800" spc="-110" smtClean="0">
                <a:latin typeface="Times New Roman"/>
                <a:cs typeface="Times New Roman"/>
              </a:rPr>
              <a:t>:00</a:t>
            </a:r>
            <a:r>
              <a:rPr sz="1800" spc="-55" smtClean="0">
                <a:latin typeface="Times New Roman"/>
                <a:cs typeface="Times New Roman"/>
              </a:rPr>
              <a:t> </a:t>
            </a:r>
            <a:r>
              <a:rPr sz="1800" spc="-10">
                <a:latin typeface="Times New Roman"/>
                <a:cs typeface="Times New Roman"/>
              </a:rPr>
              <a:t>до</a:t>
            </a:r>
            <a:r>
              <a:rPr sz="1800" spc="-20">
                <a:latin typeface="Times New Roman"/>
                <a:cs typeface="Times New Roman"/>
              </a:rPr>
              <a:t> </a:t>
            </a:r>
            <a:r>
              <a:rPr lang="ru-RU" sz="1800" spc="-10" dirty="0" smtClean="0">
                <a:latin typeface="Times New Roman"/>
                <a:cs typeface="Times New Roman"/>
              </a:rPr>
              <a:t>1</a:t>
            </a:r>
            <a:r>
              <a:rPr lang="en-US" sz="1800" spc="-10" dirty="0" smtClean="0">
                <a:latin typeface="Times New Roman"/>
                <a:cs typeface="Times New Roman"/>
              </a:rPr>
              <a:t>4</a:t>
            </a:r>
            <a:r>
              <a:rPr sz="1800" spc="-10" smtClean="0">
                <a:latin typeface="Times New Roman"/>
                <a:cs typeface="Times New Roman"/>
              </a:rPr>
              <a:t>:00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defRPr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defRPr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defRPr/>
            </a:pPr>
            <a:r>
              <a:rPr sz="1800">
                <a:solidFill>
                  <a:srgbClr val="7F7F7F"/>
                </a:solidFill>
                <a:latin typeface="Times New Roman"/>
                <a:cs typeface="Times New Roman"/>
              </a:rPr>
              <a:t>ОСНОВНАЯ</a:t>
            </a:r>
            <a:r>
              <a:rPr sz="1800" spc="34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spc="-10">
                <a:solidFill>
                  <a:srgbClr val="7F7F7F"/>
                </a:solidFill>
                <a:latin typeface="Times New Roman"/>
                <a:cs typeface="Times New Roman"/>
              </a:rPr>
              <a:t>ЛОКАЦИЯ</a:t>
            </a:r>
            <a:endParaRPr lang="en-US" sz="1800" spc="-10" dirty="0">
              <a:solidFill>
                <a:srgbClr val="7F7F7F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defRPr/>
            </a:pPr>
            <a:r>
              <a:rPr lang="ru-RU" sz="1800" dirty="0" smtClean="0">
                <a:latin typeface="Times New Roman"/>
                <a:cs typeface="Times New Roman"/>
              </a:rPr>
              <a:t>Студия</a:t>
            </a:r>
            <a:r>
              <a:rPr lang="en-US" sz="1800" dirty="0" smtClean="0">
                <a:latin typeface="Times New Roman"/>
                <a:cs typeface="Times New Roman"/>
              </a:rPr>
              <a:t> MIRSELIZ</a:t>
            </a:r>
            <a:r>
              <a:rPr lang="ru-RU" sz="1800" dirty="0" smtClean="0">
                <a:latin typeface="Times New Roman"/>
                <a:cs typeface="Times New Roman"/>
              </a:rPr>
              <a:t>, </a:t>
            </a:r>
            <a:r>
              <a:rPr lang="ru-RU" sz="1800" dirty="0">
                <a:latin typeface="Times New Roman"/>
                <a:cs typeface="Times New Roman"/>
              </a:rPr>
              <a:t>зал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ru-RU" sz="1800" dirty="0" smtClean="0">
                <a:latin typeface="Times New Roman"/>
                <a:cs typeface="Times New Roman"/>
              </a:rPr>
              <a:t>МОНИКА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/>
          <a:stretch/>
        </p:blipFill>
        <p:spPr bwMode="auto">
          <a:xfrm>
            <a:off x="571472" y="4572008"/>
            <a:ext cx="240792" cy="2407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/>
        </p:blipFill>
        <p:spPr bwMode="auto">
          <a:xfrm>
            <a:off x="571472" y="2214554"/>
            <a:ext cx="338328" cy="338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/>
          <a:stretch/>
        </p:blipFill>
        <p:spPr bwMode="auto">
          <a:xfrm>
            <a:off x="571472" y="3286124"/>
            <a:ext cx="338328" cy="335280"/>
          </a:xfrm>
          <a:prstGeom prst="rect">
            <a:avLst/>
          </a:prstGeom>
        </p:spPr>
      </p:pic>
      <p:pic>
        <p:nvPicPr>
          <p:cNvPr id="8" name="Рисунок 7" descr="mobile_file_2022-11-04_00-45-49 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2" y="0"/>
            <a:ext cx="42862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>
                <a:latin typeface="Georgia"/>
                <a:cs typeface="Georgia"/>
              </a:rPr>
              <a:t>3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90600" y="2006187"/>
            <a:ext cx="6167755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ПИЖАМА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ГНОМ БАЗОВАЯ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С ШОРТАМИ (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PINEAPPLE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ЗВЕЗДЫ)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/>
              <a:t>Тсс, тсс, никакого негатива сегодня,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позитивный </a:t>
            </a:r>
            <a:r>
              <a:rPr lang="ru-RU" sz="1400" dirty="0" err="1"/>
              <a:t>вайб</a:t>
            </a:r>
            <a:r>
              <a:rPr lang="ru-RU" sz="1400" dirty="0"/>
              <a:t>, </a:t>
            </a:r>
            <a:r>
              <a:rPr lang="ru-RU" sz="1400" dirty="0" err="1"/>
              <a:t>позитивный</a:t>
            </a:r>
            <a:r>
              <a:rPr lang="ru-RU" sz="1400" dirty="0"/>
              <a:t> </a:t>
            </a: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3071810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https://www.instagram.com/reel/Cjnk4hEveN5/?igshid=YmMyMTA2M2Y=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2)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6" y="0"/>
            <a:ext cx="442912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4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90600" y="2006187"/>
            <a:ext cx="6167755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ПИЖАМА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НАУШНИКИ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СО ШТАНАМИ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/>
              <a:t>Хочешь стать успешной? Да…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Хочешь </a:t>
            </a:r>
            <a:r>
              <a:rPr lang="ru-RU" sz="1400" dirty="0"/>
              <a:t>чтобы о тебе знал весь мир? Да</a:t>
            </a:r>
            <a:r>
              <a:rPr lang="ru-RU" sz="1400" dirty="0" smtClean="0"/>
              <a:t>…</a:t>
            </a:r>
          </a:p>
          <a:p>
            <a:pPr algn="l">
              <a:defRPr/>
            </a:pPr>
            <a:r>
              <a:rPr lang="ru-RU" sz="1400" dirty="0" smtClean="0"/>
              <a:t>Тогда </a:t>
            </a:r>
            <a:r>
              <a:rPr lang="ru-RU" sz="1400" dirty="0"/>
              <a:t>вставай и действуй!!! …. ????</a:t>
            </a: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https://www.instagram.com/reel/Cjnk4hEveN5/?igshid=YmMyMTA2M2Y=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03_23-57-12 (6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4" y="0"/>
            <a:ext cx="435768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5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90600" y="2006187"/>
            <a:ext cx="6167755" cy="18902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ПИЖАМА ФУТБОЛКА МЯТНАЯ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С ШОРТАМИ ПОЛОСКА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/>
              <a:t>Когда сказали, что для карьеры надо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брать </a:t>
            </a:r>
            <a:r>
              <a:rPr lang="ru-RU" sz="1400" dirty="0"/>
              <a:t>не марафоны, а ответственность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за </a:t>
            </a:r>
            <a:r>
              <a:rPr lang="ru-RU" sz="1400" dirty="0"/>
              <a:t>свою жизнь</a:t>
            </a:r>
            <a:br>
              <a:rPr lang="ru-RU" sz="1400" dirty="0"/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https://www.instagram.com/reel/Cg6c518AOzV/?igshid=YmMyMTA2M2Y=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5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-71462"/>
            <a:ext cx="42862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>
                <a:latin typeface="Georgia"/>
                <a:cs typeface="Georgia"/>
              </a:rPr>
              <a:t>6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ПЛАТЬЕ ПИОН ОЛИВКА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 smtClean="0"/>
              <a:t>Девушка входит в кадр, садится за стол: </a:t>
            </a:r>
          </a:p>
          <a:p>
            <a:pPr algn="l">
              <a:defRPr/>
            </a:pPr>
            <a:r>
              <a:rPr lang="ru-RU" sz="1400" dirty="0" smtClean="0"/>
              <a:t>надпись сверху - </a:t>
            </a:r>
            <a:r>
              <a:rPr lang="ru-RU" sz="1400" dirty="0" err="1" smtClean="0"/>
              <a:t>афирмация</a:t>
            </a:r>
            <a:r>
              <a:rPr lang="ru-RU" sz="1400" dirty="0" smtClean="0"/>
              <a:t> </a:t>
            </a:r>
            <a:r>
              <a:rPr lang="ru-RU" sz="1400" dirty="0"/>
              <a:t>на </a:t>
            </a:r>
            <a:r>
              <a:rPr lang="ru-RU" sz="1400" dirty="0" smtClean="0"/>
              <a:t>утро, </a:t>
            </a:r>
          </a:p>
          <a:p>
            <a:pPr algn="l">
              <a:defRPr/>
            </a:pPr>
            <a:r>
              <a:rPr lang="ru-RU" sz="1400" dirty="0" smtClean="0"/>
              <a:t>спустя время машет рукой под звук: </a:t>
            </a:r>
          </a:p>
          <a:p>
            <a:pPr algn="l">
              <a:defRPr/>
            </a:pPr>
            <a:r>
              <a:rPr lang="ru-RU" sz="1400" dirty="0" err="1" smtClean="0"/>
              <a:t>пофиг</a:t>
            </a:r>
            <a:r>
              <a:rPr lang="ru-RU" sz="1400" dirty="0"/>
              <a:t>, рассосется как-нибудь (мат заглушить?)</a:t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https://www.instagram.com/reel/Cjw1RWGqa9C/?igshid=YmMyMTA2M2Y=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04_00-11-4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0"/>
            <a:ext cx="421481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7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ПЛАТЬЕ АДЕЛЬ ЧЕРНЫЙ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 smtClean="0"/>
              <a:t>Когда нет денег на психолога </a:t>
            </a:r>
          </a:p>
          <a:p>
            <a:pPr algn="l">
              <a:defRPr/>
            </a:pPr>
            <a:r>
              <a:rPr lang="ru-RU" sz="1400" dirty="0" smtClean="0"/>
              <a:t>(активно моет кухню, выплескивая зло)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https://www.instagram.com/reel/Cjrvq3LDrZ3/?igshid=YmMyMTA2M2Y=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4" y="0"/>
            <a:ext cx="435768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12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ПОВТОРИТЬ ПОПУЛЯРНЫЙ РОЛИК: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СТОЯТ В ОБЫЧНОЙ ОДЕЖДЕ, 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КЛАДУТ НА ПОЛ ПИЖАМУ, 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НАСТУПАЮТ 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РЯДОМ И УЖЕ В ПИЖАМАХ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ИЗ ОБЫЧНОЙ ОДЕЖДЫ 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PINEAPPLE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ПИОНОВ В ГЛИНТВЕЙН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ДВА РАЗНЫХ ЛОНГА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285720" y="5500702"/>
            <a:ext cx="3857652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1400" dirty="0">
                <a:hlinkClick r:id="rId2"/>
              </a:rPr>
              <a:t>https://www.instagram.com/reel/CiFs4ssggiZ/?igshid=YmMyMTA2M2Y=</a:t>
            </a:r>
            <a:r>
              <a:rPr lang="ru-RU" sz="14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10_15-07-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8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МИЛК  И БИСКВИТ </a:t>
            </a: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ИЛИ ГЛИНТВЕЙН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 smtClean="0"/>
              <a:t>Тренд, под веселую музыку появляется </a:t>
            </a:r>
          </a:p>
          <a:p>
            <a:pPr algn="l">
              <a:defRPr/>
            </a:pPr>
            <a:r>
              <a:rPr lang="ru-RU" sz="1400" dirty="0" smtClean="0"/>
              <a:t>второй человек на ладошке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https://www.instagram.com/reel/CjDsbSzjM8k/?igshid=YmMyMTA2M2Y=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03_23-57-12 (7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6" y="0"/>
            <a:ext cx="442912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9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2136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МОДЕЛЬ 1: ХАЛАТ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АДЕЛЬ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ИЗУМРУДНЫЙ</a:t>
            </a:r>
            <a:endParaRPr lang="ru-RU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МОДЕЛЬ 2: </a:t>
            </a: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ПИОН ИЗУМРУДНЫЙ </a:t>
            </a: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(ЧЕРНЫЙ)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 smtClean="0"/>
              <a:t>Подруга гладит по плечу: </a:t>
            </a:r>
            <a:r>
              <a:rPr lang="ru-RU" sz="1400" dirty="0"/>
              <a:t>иди испорти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кому-нибудь день; </a:t>
            </a:r>
          </a:p>
          <a:p>
            <a:pPr algn="l">
              <a:defRPr/>
            </a:pPr>
            <a:r>
              <a:rPr lang="ru-RU" sz="1400" dirty="0" smtClean="0"/>
              <a:t>Подруга 2: </a:t>
            </a:r>
            <a:r>
              <a:rPr lang="ru-RU" sz="1400" dirty="0"/>
              <a:t>это я умею</a:t>
            </a: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143404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https://www.instagram.com/reel/CkDyglDt5JU/?igshid=YmMyMTA2M2Y=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3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0"/>
            <a:ext cx="450056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10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857224" y="2000240"/>
            <a:ext cx="6167755" cy="26597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1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ПИОН ЧЕРНЫЙ И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ОЛИВКА</a:t>
            </a:r>
            <a:endParaRPr lang="ru-RU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 ОБРАЗ: В ВЫРЕЗ </a:t>
            </a: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ЧЕРНЫЙ (СИНЯЯ) И </a:t>
            </a: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БОРДОВАЯ</a:t>
            </a:r>
            <a:endParaRPr lang="ru-RU" sz="1600" b="1" i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3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АДЕЛЬ ЧЕРНЫЙ И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ИЗУМРУД</a:t>
            </a:r>
            <a:endParaRPr lang="ru-RU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b="1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4 ОБРАЗ: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CIRCLES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/>
              <a:t>Одежда на разных возрастах,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прилетает </a:t>
            </a:r>
            <a:r>
              <a:rPr lang="ru-RU" sz="1400" dirty="0"/>
              <a:t>сбоку</a:t>
            </a: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4143404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https://www.instagram.com/reel/CkBUZz1ofG_/?igshid=YmMyMTA2M2Y=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03_23-57-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11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1: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ГЛИНТВЕЙН ШТАНЫ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ФУТБОЛКА</a:t>
            </a:r>
            <a:endParaRPr lang="ru-RU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2: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ГЛИНТВЕЙН ШТАНЫ ЛОНГ</a:t>
            </a:r>
            <a:endParaRPr lang="ru-RU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Эстетика, ЖЕНСКАЯ ДРУЖБА</a:t>
            </a:r>
            <a:endParaRPr lang="ru-RU" sz="1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dirty="0" smtClean="0">
                <a:latin typeface="Times New Roman"/>
                <a:cs typeface="Times New Roman"/>
              </a:rPr>
              <a:t/>
            </a:r>
            <a:br>
              <a:rPr lang="ru-RU" sz="1600" dirty="0" smtClean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214818"/>
            <a:ext cx="3857652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https://www.instagram.com/reel/CkfMtsej5l_/?igshid=YmMyMTA2M2Y=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МОДЕЛЬ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0"/>
            <a:ext cx="464343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11491" y="341376"/>
            <a:ext cx="8121016" cy="446276"/>
          </a:xfrm>
        </p:spPr>
        <p:txBody>
          <a:bodyPr/>
          <a:lstStyle/>
          <a:p>
            <a:pPr>
              <a:defRPr/>
            </a:pPr>
            <a:r>
              <a:rPr lang="ru-RU"/>
              <a:t>Цель  съемки: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500174"/>
            <a:ext cx="7686700" cy="830997"/>
          </a:xfrm>
        </p:spPr>
        <p:txBody>
          <a:bodyPr/>
          <a:lstStyle/>
          <a:p>
            <a:pPr>
              <a:defRPr/>
            </a:pPr>
            <a:r>
              <a:rPr lang="ru-RU" dirty="0" err="1" smtClean="0"/>
              <a:t>Рилс</a:t>
            </a:r>
            <a:r>
              <a:rPr lang="ru-RU" dirty="0" smtClean="0"/>
              <a:t> для </a:t>
            </a:r>
            <a:r>
              <a:rPr lang="ru-RU" dirty="0" err="1" smtClean="0"/>
              <a:t>инстаграм</a:t>
            </a:r>
            <a:r>
              <a:rPr lang="ru-RU" dirty="0" smtClean="0"/>
              <a:t> одной модели,</a:t>
            </a:r>
          </a:p>
          <a:p>
            <a:pPr>
              <a:defRPr/>
            </a:pPr>
            <a:r>
              <a:rPr lang="ru-RU" dirty="0" err="1" smtClean="0"/>
              <a:t>Рилс</a:t>
            </a:r>
            <a:r>
              <a:rPr lang="ru-RU" dirty="0" smtClean="0"/>
              <a:t> мама и дочка</a:t>
            </a:r>
          </a:p>
          <a:p>
            <a:pPr>
              <a:defRPr/>
            </a:pPr>
            <a:r>
              <a:rPr lang="ru-RU" dirty="0" smtClean="0"/>
              <a:t>Несколько </a:t>
            </a:r>
            <a:r>
              <a:rPr lang="ru-RU" dirty="0" err="1" smtClean="0"/>
              <a:t>рилс</a:t>
            </a:r>
            <a:r>
              <a:rPr lang="ru-RU" dirty="0" smtClean="0"/>
              <a:t> с </a:t>
            </a:r>
            <a:r>
              <a:rPr lang="ru-RU" dirty="0" err="1" smtClean="0"/>
              <a:t>сновогодней</a:t>
            </a:r>
            <a:r>
              <a:rPr lang="ru-RU" dirty="0" smtClean="0"/>
              <a:t> атмосферой</a:t>
            </a:r>
            <a:endParaRPr lang="ru-RU" dirty="0"/>
          </a:p>
        </p:txBody>
      </p:sp>
      <p:sp>
        <p:nvSpPr>
          <p:cNvPr id="4" name="Текст 2"/>
          <p:cNvSpPr txBox="1"/>
          <p:nvPr/>
        </p:nvSpPr>
        <p:spPr bwMode="auto">
          <a:xfrm>
            <a:off x="571472" y="4000504"/>
            <a:ext cx="76867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0" i="0" u="none" strike="noStrike" cap="none" spc="0" dirty="0">
                <a:ln>
                  <a:noFill/>
                </a:ln>
                <a:solidFill>
                  <a:sysClr val="windowText" lastClr="000000"/>
                </a:solidFill>
                <a:latin typeface="Calibri"/>
                <a:ea typeface="Arial"/>
                <a:cs typeface="Arial"/>
              </a:rPr>
              <a:t>Фотографии:</a:t>
            </a:r>
            <a:endParaRPr/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mtClean="0">
                <a:latin typeface="Calibri"/>
                <a:ea typeface="Arial"/>
                <a:cs typeface="Arial"/>
              </a:rPr>
              <a:t>16 </a:t>
            </a:r>
            <a:r>
              <a:rPr lang="ru-RU" dirty="0" smtClean="0">
                <a:latin typeface="Calibri"/>
                <a:ea typeface="Arial"/>
                <a:cs typeface="Arial"/>
              </a:rPr>
              <a:t>фото на обложки</a:t>
            </a:r>
            <a:endParaRPr lang="ru-RU" sz="1800" b="0" i="0" u="none" strike="noStrike" cap="none" spc="0" dirty="0">
              <a:ln>
                <a:noFill/>
              </a:ln>
              <a:solidFill>
                <a:sysClr val="windowText" lastClr="000000"/>
              </a:solidFill>
              <a:latin typeface="Calibri"/>
              <a:ea typeface="Arial"/>
              <a:cs typeface="Arial"/>
            </a:endParaRPr>
          </a:p>
        </p:txBody>
      </p:sp>
      <p:sp>
        <p:nvSpPr>
          <p:cNvPr id="5" name="Текст 2"/>
          <p:cNvSpPr txBox="1"/>
          <p:nvPr/>
        </p:nvSpPr>
        <p:spPr bwMode="auto">
          <a:xfrm>
            <a:off x="571472" y="5072074"/>
            <a:ext cx="76867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0" i="0" u="none" strike="noStrike" cap="none" spc="0" dirty="0" err="1">
                <a:ln>
                  <a:noFill/>
                </a:ln>
                <a:solidFill>
                  <a:sysClr val="windowText" lastClr="000000"/>
                </a:solidFill>
                <a:latin typeface="Calibri"/>
                <a:ea typeface="Arial"/>
                <a:cs typeface="Arial"/>
              </a:rPr>
              <a:t>Рилс</a:t>
            </a:r>
            <a:r>
              <a:rPr lang="ru-RU" sz="1800" b="0" i="0" u="none" strike="noStrike" cap="none" spc="0" dirty="0">
                <a:ln>
                  <a:noFill/>
                </a:ln>
                <a:solidFill>
                  <a:sysClr val="windowText" lastClr="000000"/>
                </a:solidFill>
                <a:latin typeface="Calibri"/>
                <a:ea typeface="Arial"/>
                <a:cs typeface="Arial"/>
              </a:rPr>
              <a:t>:</a:t>
            </a:r>
            <a:endParaRPr/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 smtClean="0">
                <a:latin typeface="Calibri"/>
                <a:ea typeface="Arial"/>
                <a:cs typeface="Arial"/>
              </a:rPr>
              <a:t>16 </a:t>
            </a:r>
            <a:r>
              <a:rPr lang="ru-RU" dirty="0">
                <a:latin typeface="Calibri"/>
                <a:ea typeface="Arial"/>
                <a:cs typeface="Arial"/>
              </a:rPr>
              <a:t>видео </a:t>
            </a:r>
            <a:r>
              <a:rPr lang="ru-RU" dirty="0" err="1" smtClean="0">
                <a:latin typeface="Calibri"/>
                <a:ea typeface="Arial"/>
                <a:cs typeface="Arial"/>
              </a:rPr>
              <a:t>рилс</a:t>
            </a:r>
            <a:endParaRPr lang="ru-RU" dirty="0">
              <a:latin typeface="Calibri"/>
              <a:ea typeface="Arial"/>
              <a:cs typeface="Arial"/>
            </a:endParaRPr>
          </a:p>
        </p:txBody>
      </p:sp>
      <p:sp>
        <p:nvSpPr>
          <p:cNvPr id="6" name="Заголовок 1"/>
          <p:cNvSpPr txBox="1"/>
          <p:nvPr/>
        </p:nvSpPr>
        <p:spPr bwMode="auto">
          <a:xfrm>
            <a:off x="500034" y="3000372"/>
            <a:ext cx="8121016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900" b="0" i="0" u="none" strike="noStrike" cap="none" spc="0">
                <a:ln>
                  <a:noFill/>
                </a:ln>
                <a:solidFill>
                  <a:schemeClr val="tx1"/>
                </a:solidFill>
                <a:latin typeface="Georgia"/>
                <a:ea typeface="Arial"/>
                <a:cs typeface="Georgia"/>
              </a:rPr>
              <a:t>Что получим в итоге?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13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ПИЖАМА ГНОМ СО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ШОРТАМИ</a:t>
            </a:r>
            <a:endParaRPr lang="ru-RU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Украшают пряники, смеются</a:t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sz="16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10" name="object 5"/>
          <p:cNvSpPr txBox="1"/>
          <p:nvPr/>
        </p:nvSpPr>
        <p:spPr bwMode="auto">
          <a:xfrm>
            <a:off x="928662" y="2857496"/>
            <a:ext cx="61677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ПИЖАМА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МИЛК И БИСКВИТ </a:t>
            </a: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ШТАНЫ/ШОРТЫ</a:t>
            </a:r>
            <a:endParaRPr lang="ru-RU" sz="1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Обмениваются подарками под елкой</a:t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bject 2"/>
          <p:cNvSpPr txBox="1"/>
          <p:nvPr/>
        </p:nvSpPr>
        <p:spPr bwMode="auto">
          <a:xfrm>
            <a:off x="428596" y="2857496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14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2" name="object 5"/>
          <p:cNvSpPr txBox="1"/>
          <p:nvPr/>
        </p:nvSpPr>
        <p:spPr bwMode="auto">
          <a:xfrm>
            <a:off x="928662" y="4000504"/>
            <a:ext cx="61677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ПИЖАМА</a:t>
            </a:r>
            <a:endParaRPr lang="ru-RU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Пьют какао на диване, смеются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bject 2"/>
          <p:cNvSpPr txBox="1"/>
          <p:nvPr/>
        </p:nvSpPr>
        <p:spPr bwMode="auto">
          <a:xfrm>
            <a:off x="428596" y="4000504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15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pic>
        <p:nvPicPr>
          <p:cNvPr id="15" name="Рисунок 14" descr="mobile_file_2022-11-04_00-46-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17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28662" y="2000240"/>
            <a:ext cx="616775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ВЫРЕЗ ИЗУМРУД</a:t>
            </a:r>
            <a:endParaRPr lang="ru-RU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ПИОН</a:t>
            </a:r>
            <a:endParaRPr lang="ru-RU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НАУШНИКИ</a:t>
            </a:r>
            <a:endParaRPr lang="ru-RU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АДЕЛЬ</a:t>
            </a:r>
            <a:endParaRPr lang="ru-RU" sz="1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5 </a:t>
            </a:r>
            <a:r>
              <a:rPr lang="ru-RU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ОБРАЗ: </a:t>
            </a:r>
            <a:r>
              <a:rPr lang="ru-RU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ЛОНГ И ДЖИНСЫ</a:t>
            </a:r>
            <a:endParaRPr lang="ru-RU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Пижамы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на разных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РАЗМЕРАХ,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Выходят с двух сторон в одинаковых </a:t>
            </a:r>
          </a:p>
          <a:p>
            <a:pPr algn="l">
              <a:defRPr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образах</a:t>
            </a:r>
            <a:br>
              <a:rPr lang="ru-RU" sz="1600" dirty="0" smtClean="0">
                <a:latin typeface="Times New Roman" pitchFamily="18" charset="0"/>
                <a:cs typeface="Times New Roman" pitchFamily="18" charset="0"/>
              </a:rPr>
            </a:br>
            <a:endParaRPr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357158" y="4714884"/>
            <a:ext cx="4143404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https://www.instagram.com/reel/CgPQz9LoB3P/?igshid=YmMyMTA2M2Y=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ДВЕ МОДЕЛИ</a:t>
            </a: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mobile_file_2022-11-03_23-57-12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0"/>
            <a:ext cx="45656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11491" y="341376"/>
            <a:ext cx="8121016" cy="446276"/>
          </a:xfrm>
        </p:spPr>
        <p:txBody>
          <a:bodyPr/>
          <a:lstStyle/>
          <a:p>
            <a:pPr>
              <a:defRPr/>
            </a:pPr>
            <a:r>
              <a:rPr lang="ru-RU">
                <a:latin typeface="Times New Roman"/>
                <a:cs typeface="Times New Roman"/>
              </a:rPr>
              <a:t>Смета</a:t>
            </a:r>
            <a:endParaRPr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00034" y="1142984"/>
          <a:ext cx="7572430" cy="4910348"/>
        </p:xfrm>
        <a:graphic>
          <a:graphicData uri="http://schemas.openxmlformats.org/drawingml/2006/table">
            <a:tbl>
              <a:tblPr firstRow="1" bandRow="1">
                <a:tableStyleId>{94DBF48C-B34B-4136-C248-34F2135F3AFF}</a:tableStyleId>
              </a:tblPr>
              <a:tblGrid>
                <a:gridCol w="1514486"/>
                <a:gridCol w="1514486"/>
                <a:gridCol w="1514486"/>
                <a:gridCol w="1514486"/>
                <a:gridCol w="1514486"/>
              </a:tblGrid>
              <a:tr h="4472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категория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имя/название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ссылка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стоимость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комментарий</a:t>
                      </a:r>
                    </a:p>
                  </a:txBody>
                  <a:tcPr marL="9525" marR="9525" marT="9525" marB="0"/>
                </a:tc>
              </a:tr>
              <a:tr h="599698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локация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Мирзелис, моника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sng" strike="noStrike">
                          <a:solidFill>
                            <a:srgbClr val="0000FF"/>
                          </a:solidFill>
                          <a:latin typeface="Times New Roman"/>
                        </a:rPr>
                        <a:t>http://mirseliz.ru/room/zal-monika/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10800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2700/час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фотограф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Минаева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sng" strike="noStrike">
                          <a:solidFill>
                            <a:srgbClr val="0000FF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28000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7000/час </a:t>
                      </a:r>
                    </a:p>
                  </a:txBody>
                  <a:tcPr marL="9525" marR="9525" marT="9525" marB="0"/>
                </a:tc>
              </a:tr>
              <a:tr h="483478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модель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(10:00-13:00)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Ника Путина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sng" strike="noStrike" dirty="0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20000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4000/час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модель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Times New Roman"/>
                        </a:rPr>
                        <a:t>plusse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size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(11:00-14:00)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Анна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https://instagram.com/annctich?igshid=YmMyMTA2M2Y=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12000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3000/час</a:t>
                      </a:r>
                    </a:p>
                  </a:txBody>
                  <a:tcPr marL="9525" marR="9525" marT="9525" marB="0"/>
                </a:tc>
              </a:tr>
              <a:tr h="431182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визажист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Настя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sng" strike="noStrike" dirty="0">
                          <a:solidFill>
                            <a:srgbClr val="0000FF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12000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4000/образ, 1000 сопровождение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гримерка+ отпариватель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свет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постоянный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2000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такси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sng" strike="noStrike">
                          <a:solidFill>
                            <a:srgbClr val="0000FF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1000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реквизит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sng" strike="noStrike">
                          <a:solidFill>
                            <a:srgbClr val="0000FF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2000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398435"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итого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88800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491" y="341376"/>
            <a:ext cx="8121016" cy="446276"/>
          </a:xfrm>
        </p:spPr>
        <p:txBody>
          <a:bodyPr/>
          <a:lstStyle/>
          <a:p>
            <a:r>
              <a:rPr lang="ru-RU" dirty="0" smtClean="0"/>
              <a:t>ЛОКАЦИЯ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28596" y="1214422"/>
            <a:ext cx="8229600" cy="2492990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ФОТОСТУДИЯ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MIRSELIZ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ЗАЛ    МОНИКА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Адрес: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г. Москва, м. </a:t>
            </a:r>
            <a:r>
              <a:rPr lang="ru-RU" dirty="0" err="1" smtClean="0"/>
              <a:t>Андроновка</a:t>
            </a:r>
            <a:r>
              <a:rPr lang="ru-RU" dirty="0" smtClean="0"/>
              <a:t>, </a:t>
            </a:r>
          </a:p>
          <a:p>
            <a:r>
              <a:rPr lang="ru-RU" dirty="0" smtClean="0"/>
              <a:t>ул. 1-я Фрезерная, д. 2/1 стр. 11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Телефон: </a:t>
            </a:r>
            <a:r>
              <a:rPr lang="ru-RU" dirty="0" smtClean="0">
                <a:hlinkClick r:id="rId2"/>
              </a:rPr>
              <a:t>8(939) 888-00-08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304800" y="381000"/>
            <a:ext cx="2052622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3100" spc="-10">
                <a:latin typeface="Times New Roman"/>
                <a:cs typeface="Times New Roman"/>
              </a:rPr>
              <a:t>МОДЕЛ</a:t>
            </a:r>
            <a:r>
              <a:rPr lang="ru-RU" sz="3100" spc="-10" dirty="0" smtClean="0">
                <a:latin typeface="Times New Roman"/>
                <a:cs typeface="Times New Roman"/>
              </a:rPr>
              <a:t>Ь 1</a:t>
            </a:r>
            <a:endParaRPr sz="31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596" y="3286124"/>
          <a:ext cx="4824729" cy="2053590"/>
        </p:xfrm>
        <a:graphic>
          <a:graphicData uri="http://schemas.openxmlformats.org/drawingml/2006/table">
            <a:tbl>
              <a:tblPr firstRow="1" bandRow="1">
                <a:tableStyleId>{AC53F632-A87F-2B88-188C-43944BD7C9A0}</a:tableStyleId>
              </a:tblPr>
              <a:tblGrid>
                <a:gridCol w="1476375"/>
                <a:gridCol w="3348354"/>
              </a:tblGrid>
              <a:tr h="2021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1200" spc="-25">
                          <a:latin typeface="Times New Roman"/>
                          <a:cs typeface="Times New Roman"/>
                        </a:rPr>
                        <a:t>ИМЯ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R w="19050" algn="ctr">
                      <a:solidFill>
                        <a:srgbClr val="000000"/>
                      </a:solidFill>
                    </a:lnR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lang="ru-RU" sz="1200" spc="-25" dirty="0" smtClean="0">
                          <a:latin typeface="Times New Roman"/>
                          <a:cs typeface="Times New Roman"/>
                        </a:rPr>
                        <a:t>ВЕРОНИКА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ВРЕМЯ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  <a:defRPr/>
                      </a:pPr>
                      <a:r>
                        <a:rPr sz="1200" spc="-2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ru-RU" sz="1200" spc="-20" dirty="0" smtClean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-20" smtClean="0">
                          <a:latin typeface="Times New Roman"/>
                          <a:cs typeface="Times New Roman"/>
                        </a:rPr>
                        <a:t>:00-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ru-RU" sz="1200" spc="-1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:00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ОПЛАТА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  <a:defRPr/>
                      </a:pPr>
                      <a:r>
                        <a:rPr lang="ru-RU" sz="1200" spc="-10" dirty="0" smtClean="0">
                          <a:latin typeface="Times New Roman"/>
                          <a:cs typeface="Times New Roman"/>
                        </a:rPr>
                        <a:t>20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’000</a:t>
                      </a:r>
                      <a:r>
                        <a:rPr sz="1200" spc="-45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0">
                          <a:latin typeface="Times New Roman"/>
                          <a:cs typeface="Times New Roman"/>
                        </a:rPr>
                        <a:t>₽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1097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КОММЕНТАРИИ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r>
                        <a:rPr lang="ru-RU" sz="1200" spc="-30" dirty="0">
                          <a:latin typeface="Times New Roman"/>
                          <a:cs typeface="Times New Roman"/>
                        </a:rPr>
                        <a:t>Размер </a:t>
                      </a:r>
                      <a:r>
                        <a:rPr lang="ru-RU" sz="1200" spc="-3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</a:tcPr>
                </a:tc>
              </a:tr>
            </a:tbl>
          </a:graphicData>
        </a:graphic>
      </p:graphicFrame>
      <p:pic>
        <p:nvPicPr>
          <p:cNvPr id="7" name="Рисунок 6" descr="mobile_file_2022-11-10_14-41-15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3570" y="0"/>
            <a:ext cx="3500430" cy="4242946"/>
          </a:xfrm>
          <a:prstGeom prst="rect">
            <a:avLst/>
          </a:prstGeom>
        </p:spPr>
      </p:pic>
      <p:pic>
        <p:nvPicPr>
          <p:cNvPr id="8" name="Рисунок 7" descr="mobile_file_2022-11-10_14-41-15 (1)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7684" y="2860504"/>
            <a:ext cx="3516316" cy="3997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Рисунок 8" descr="mobile_file_2022-11-10_14-41-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3009299"/>
            <a:ext cx="3071834" cy="384870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304800" y="381000"/>
            <a:ext cx="2052622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3100" spc="-10">
                <a:latin typeface="Times New Roman"/>
                <a:cs typeface="Times New Roman"/>
              </a:rPr>
              <a:t>МОДЕЛ</a:t>
            </a:r>
            <a:r>
              <a:rPr lang="ru-RU" sz="3100" spc="-10" dirty="0" smtClean="0">
                <a:latin typeface="Times New Roman"/>
                <a:cs typeface="Times New Roman"/>
              </a:rPr>
              <a:t>Ь 2</a:t>
            </a:r>
            <a:endParaRPr sz="31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5720" y="1071546"/>
          <a:ext cx="4824729" cy="2056130"/>
        </p:xfrm>
        <a:graphic>
          <a:graphicData uri="http://schemas.openxmlformats.org/drawingml/2006/table">
            <a:tbl>
              <a:tblPr firstRow="1" bandRow="1">
                <a:tableStyleId>{AC53F632-A87F-2B88-188C-43944BD7C9A0}</a:tableStyleId>
              </a:tblPr>
              <a:tblGrid>
                <a:gridCol w="1476375"/>
                <a:gridCol w="3348354"/>
              </a:tblGrid>
              <a:tr h="2021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1200" spc="-25">
                          <a:latin typeface="Times New Roman"/>
                          <a:cs typeface="Times New Roman"/>
                        </a:rPr>
                        <a:t>ИМЯ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R w="19050" algn="ctr">
                      <a:solidFill>
                        <a:srgbClr val="000000"/>
                      </a:solidFill>
                    </a:lnR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lang="ru-RU" sz="1200" spc="-25" dirty="0" smtClean="0">
                          <a:latin typeface="Times New Roman"/>
                          <a:cs typeface="Times New Roman"/>
                        </a:rPr>
                        <a:t>АННА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ВРЕМЯ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  <a:defRPr/>
                      </a:pPr>
                      <a:r>
                        <a:rPr lang="ru-RU" sz="1200" spc="-20" dirty="0" smtClean="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sz="1200" spc="-20" smtClean="0">
                          <a:latin typeface="Times New Roman"/>
                          <a:cs typeface="Times New Roman"/>
                        </a:rPr>
                        <a:t>:00-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ru-RU" sz="1200" spc="-10" dirty="0" smtClean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:00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ОПЛАТА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  <a:defRPr/>
                      </a:pPr>
                      <a:r>
                        <a:rPr lang="ru-RU" sz="1200" spc="-10" dirty="0" smtClean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200" spc="-10" smtClean="0">
                          <a:latin typeface="Times New Roman"/>
                          <a:cs typeface="Times New Roman"/>
                        </a:rPr>
                        <a:t>’000</a:t>
                      </a:r>
                      <a:r>
                        <a:rPr sz="1200" spc="-45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0">
                          <a:latin typeface="Times New Roman"/>
                          <a:cs typeface="Times New Roman"/>
                        </a:rPr>
                        <a:t>₽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  <a:lnB w="19050" algn="ctr">
                      <a:solidFill>
                        <a:srgbClr val="000000"/>
                      </a:solidFill>
                    </a:lnB>
                  </a:tcPr>
                </a:tc>
              </a:tr>
              <a:tr h="1097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1200" spc="-10">
                          <a:latin typeface="Times New Roman"/>
                          <a:cs typeface="Times New Roman"/>
                        </a:rPr>
                        <a:t>КОММЕНТАРИИ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r>
                        <a:rPr lang="ru-RU" sz="1200" spc="-30" dirty="0">
                          <a:latin typeface="Times New Roman"/>
                          <a:cs typeface="Times New Roman"/>
                        </a:rPr>
                        <a:t>Размер </a:t>
                      </a:r>
                      <a:r>
                        <a:rPr lang="ru-RU" sz="1200" spc="-30" dirty="0" smtClean="0">
                          <a:latin typeface="Times New Roman"/>
                          <a:cs typeface="Times New Roman"/>
                        </a:rPr>
                        <a:t>48-50</a:t>
                      </a:r>
                    </a:p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r>
                        <a:rPr lang="ru-RU" sz="1200" spc="-30" dirty="0" smtClean="0">
                          <a:latin typeface="Times New Roman"/>
                          <a:cs typeface="Times New Roman"/>
                        </a:rPr>
                        <a:t>НУЖНА ПРИМЕРКА</a:t>
                      </a:r>
                    </a:p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r>
                        <a:rPr lang="ru-RU" sz="1200" spc="-30" dirty="0" smtClean="0">
                          <a:latin typeface="Times New Roman"/>
                          <a:cs typeface="Times New Roman"/>
                        </a:rPr>
                        <a:t>ЕСТЬ</a:t>
                      </a:r>
                      <a:r>
                        <a:rPr lang="ru-RU" sz="1200" spc="-30" baseline="0" dirty="0" smtClean="0">
                          <a:latin typeface="Times New Roman"/>
                          <a:cs typeface="Times New Roman"/>
                        </a:rPr>
                        <a:t> ОПЫТ В СЪЕМКЕ РИЛС (ЛИПСИНГ)</a:t>
                      </a:r>
                    </a:p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r>
                        <a:rPr lang="ru-RU" sz="1200" spc="-30" baseline="0" dirty="0" smtClean="0">
                          <a:latin typeface="Times New Roman"/>
                          <a:cs typeface="Times New Roman"/>
                        </a:rPr>
                        <a:t>ЕСТЬ ТАТУ</a:t>
                      </a:r>
                      <a:endParaRPr lang="ru-RU" sz="1200" spc="-30" dirty="0" smtClean="0">
                        <a:latin typeface="Times New Roman"/>
                        <a:cs typeface="Times New Roman"/>
                      </a:endParaRPr>
                    </a:p>
                    <a:p>
                      <a:pPr marL="516255" marR="224790" indent="-284480">
                        <a:lnSpc>
                          <a:spcPct val="107300"/>
                        </a:lnSpc>
                        <a:spcBef>
                          <a:spcPts val="155"/>
                        </a:spcBef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19050" algn="ctr">
                      <a:solidFill>
                        <a:srgbClr val="000000"/>
                      </a:solidFill>
                    </a:lnL>
                    <a:lnR w="19050" algn="ctr">
                      <a:solidFill>
                        <a:srgbClr val="000000"/>
                      </a:solidFill>
                    </a:lnR>
                    <a:lnT w="19050" algn="ctr">
                      <a:solidFill>
                        <a:srgbClr val="000000"/>
                      </a:solidFill>
                    </a:lnT>
                  </a:tcPr>
                </a:tc>
              </a:tr>
            </a:tbl>
          </a:graphicData>
        </a:graphic>
      </p:graphicFrame>
      <p:pic>
        <p:nvPicPr>
          <p:cNvPr id="8" name="Рисунок 7" descr="mobile_file_2022-11-10_14-41-15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83" y="0"/>
            <a:ext cx="4075717" cy="4929198"/>
          </a:xfrm>
          <a:prstGeom prst="rect">
            <a:avLst/>
          </a:prstGeom>
        </p:spPr>
      </p:pic>
      <p:pic>
        <p:nvPicPr>
          <p:cNvPr id="10" name="Рисунок 9" descr="mobile_file_2022-11-10_14-55-4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043731"/>
            <a:ext cx="3143240" cy="3814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11491" y="341376"/>
            <a:ext cx="8121016" cy="446276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ТАЙМИНГ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28596" y="857232"/>
            <a:ext cx="7686700" cy="11418510"/>
          </a:xfrm>
        </p:spPr>
        <p:txBody>
          <a:bodyPr/>
          <a:lstStyle/>
          <a:p>
            <a:pPr>
              <a:defRPr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СБОРЫ ПЕРВОЙ МОДЕЛИ 9:00-10:00</a:t>
            </a:r>
          </a:p>
          <a:p>
            <a:pPr>
              <a:defRPr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СНИМАЕМ ПЕРВУЮ МОДЕЛЬ 10:00-11:00</a:t>
            </a:r>
          </a:p>
          <a:p>
            <a:pPr>
              <a:defRPr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11:00-11:05 одеваем модель, мажем </a:t>
            </a:r>
            <a:r>
              <a:rPr lang="ru-RU" sz="1200" dirty="0" err="1" smtClean="0">
                <a:latin typeface="Times New Roman" pitchFamily="18" charset="0"/>
                <a:cs typeface="Times New Roman" pitchFamily="18" charset="0"/>
              </a:rPr>
              <a:t>хайлайтером</a:t>
            </a: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11:05-11:10 первое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11:15-11:20 второе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11:25-11:30 третье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11:35-11:50 четвертое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11:55-12:00 пятое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12:00-12:05 шестое видео</a:t>
            </a:r>
          </a:p>
          <a:p>
            <a:pPr>
              <a:defRPr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СБОРЫ ВТОРОЙ МОДЕЛИ 10:00-11:00</a:t>
            </a:r>
          </a:p>
          <a:p>
            <a:pPr>
              <a:defRPr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СЪЕМКА 2 ЧАСА ДВЕ МОДЕЛИ (11:00-13:00)</a:t>
            </a:r>
          </a:p>
          <a:p>
            <a:pPr>
              <a:defRPr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12:00-12:10 Переодеваем моделей, мажем </a:t>
            </a:r>
            <a:r>
              <a:rPr lang="ru-RU" sz="1200" dirty="0" err="1" smtClean="0">
                <a:latin typeface="Times New Roman" pitchFamily="18" charset="0"/>
                <a:cs typeface="Times New Roman" pitchFamily="18" charset="0"/>
              </a:rPr>
              <a:t>хайлайтером</a:t>
            </a: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12:10-12:25 седьмое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12:30-12:40 восьмое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12:45-13:05 десятое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13:10-13:20 десятое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13:25-13:45 одиннадцатое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13:45-13:55 двенадцатое видео</a:t>
            </a:r>
          </a:p>
          <a:p>
            <a:pPr>
              <a:defRPr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СЪЕМКА ПЛЮС САЙЗ МОДЕЛИ (13:00-14:00)</a:t>
            </a:r>
          </a:p>
          <a:p>
            <a:pPr>
              <a:defRPr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13:00-13:05 Переодеваем модель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13:05-13:15 тринадцатое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13:20-13:25 четырнадцатое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13:30-13:40 пятнадцатое видео</a:t>
            </a:r>
          </a:p>
          <a:p>
            <a:pPr>
              <a:defRPr/>
            </a:pP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13:45-13:55 шестнадцатое видео</a:t>
            </a:r>
          </a:p>
          <a:p>
            <a:pPr>
              <a:defRPr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dirty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 smtClean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dirty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214282" y="1928802"/>
            <a:ext cx="301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1</a:t>
            </a:r>
            <a:r>
              <a:rPr lang="en-US" sz="1400" spc="-25" dirty="0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714348" y="2000240"/>
            <a:ext cx="6167755" cy="18902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defRPr/>
            </a:pPr>
            <a:r>
              <a:rPr lang="ru-RU" sz="1600" b="1" i="0" u="none" strike="noStrike" dirty="0" smtClean="0">
                <a:solidFill>
                  <a:srgbClr val="000000"/>
                </a:solidFill>
                <a:latin typeface="Times New Roman"/>
                <a:cs typeface="Times New Roman"/>
              </a:rPr>
              <a:t>Пижама </a:t>
            </a:r>
            <a:r>
              <a:rPr lang="en-US" sz="1600" b="1" i="0" u="none" strike="noStrike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cirkles</a:t>
            </a:r>
            <a:r>
              <a:rPr lang="en-US" sz="1600" b="1" i="0" u="none" strike="noStrike" dirty="0" smtClean="0">
                <a:solidFill>
                  <a:srgbClr val="000000"/>
                </a:solidFill>
                <a:latin typeface="Times New Roman"/>
                <a:cs typeface="Times New Roman"/>
              </a:rPr>
              <a:t> (SPACE) </a:t>
            </a:r>
            <a:r>
              <a:rPr lang="ru-RU" sz="1600" b="1" i="0" u="none" strike="noStrike" dirty="0" smtClean="0">
                <a:solidFill>
                  <a:srgbClr val="000000"/>
                </a:solidFill>
                <a:latin typeface="Times New Roman"/>
                <a:cs typeface="Times New Roman"/>
              </a:rPr>
              <a:t>со штанами желтая</a:t>
            </a:r>
            <a:endParaRPr lang="ru-RU" sz="16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400" dirty="0"/>
              <a:t>Текст из </a:t>
            </a:r>
            <a:r>
              <a:rPr lang="ru-RU" sz="1400" dirty="0" err="1"/>
              <a:t>референса</a:t>
            </a:r>
            <a:r>
              <a:rPr lang="ru-RU" sz="1400" dirty="0"/>
              <a:t>: на будущее,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это </a:t>
            </a:r>
            <a:r>
              <a:rPr lang="ru-RU" sz="1400" dirty="0"/>
              <a:t>была ошибка. Внизу текст: </a:t>
            </a:r>
            <a:endParaRPr lang="ru-RU" sz="1400" dirty="0" smtClean="0"/>
          </a:p>
          <a:p>
            <a:pPr algn="l">
              <a:defRPr/>
            </a:pPr>
            <a:r>
              <a:rPr lang="ru-RU" sz="1400" dirty="0" smtClean="0"/>
              <a:t>не </a:t>
            </a:r>
            <a:r>
              <a:rPr lang="ru-RU" sz="1400" dirty="0"/>
              <a:t>покупать себе красивую домашнюю </a:t>
            </a:r>
            <a:r>
              <a:rPr lang="ru-RU" sz="1400" dirty="0" smtClean="0"/>
              <a:t>одежду</a:t>
            </a:r>
          </a:p>
          <a:p>
            <a:pPr algn="l">
              <a:defRPr/>
            </a:pPr>
            <a:endParaRPr lang="ru-RU" sz="1600" dirty="0"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1600" dirty="0" smtClean="0">
                <a:latin typeface="Times New Roman"/>
                <a:cs typeface="Times New Roman"/>
              </a:rPr>
              <a:t>Фото для заставки</a:t>
            </a:r>
            <a:r>
              <a:rPr lang="ru-RU" sz="1600" dirty="0">
                <a:latin typeface="Times New Roman"/>
                <a:cs typeface="Times New Roman"/>
              </a:rPr>
              <a:t/>
            </a:r>
            <a:br>
              <a:rPr lang="ru-RU" sz="1600" dirty="0">
                <a:latin typeface="Times New Roman"/>
                <a:cs typeface="Times New Roman"/>
              </a:rPr>
            </a:br>
            <a:r>
              <a:rPr lang="ru-RU" sz="1600" dirty="0">
                <a:latin typeface="Times New Roman"/>
                <a:cs typeface="Times New Roman"/>
              </a:rPr>
              <a:t/>
            </a:r>
            <a:br>
              <a:rPr lang="ru-RU" sz="1600" dirty="0">
                <a:latin typeface="Times New Roman"/>
                <a:cs typeface="Times New Roman"/>
              </a:rPr>
            </a:b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285720" y="4000504"/>
            <a:ext cx="428628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l"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algn="l">
              <a:defRPr/>
            </a:pPr>
            <a:r>
              <a:rPr lang="en-US" sz="1200" dirty="0">
                <a:hlinkClick r:id="rId2"/>
              </a:rPr>
              <a:t>https://www.instagram.com/reel/CjApc7UOMds/?igshid=YmMyMTA2M2Y=</a:t>
            </a:r>
            <a:endParaRPr lang="ru-RU" sz="1200" b="0" i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8" name="object 12"/>
          <p:cNvSpPr txBox="1">
            <a:spLocks noGrp="1"/>
          </p:cNvSpPr>
          <p:nvPr>
            <p:ph type="title"/>
          </p:nvPr>
        </p:nvSpPr>
        <p:spPr bwMode="auto">
          <a:xfrm>
            <a:off x="914400" y="575442"/>
            <a:ext cx="5635631" cy="145103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>
              <a:lnSpc>
                <a:spcPts val="3700"/>
              </a:lnSpc>
              <a:spcBef>
                <a:spcPts val="215"/>
              </a:spcBef>
              <a:defRPr/>
            </a:pPr>
            <a:r>
              <a:rPr sz="3100" dirty="0">
                <a:latin typeface="Times New Roman"/>
                <a:cs typeface="Times New Roman"/>
              </a:rPr>
              <a:t>ИДЕИ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-25">
                <a:latin typeface="Times New Roman"/>
                <a:cs typeface="Times New Roman"/>
              </a:rPr>
              <a:t>ДЛЯ </a:t>
            </a:r>
            <a:r>
              <a:rPr lang="en-US" sz="3100" spc="-10" dirty="0" smtClean="0">
                <a:latin typeface="Times New Roman"/>
                <a:cs typeface="Times New Roman"/>
              </a:rPr>
              <a:t>REELS</a:t>
            </a:r>
            <a:r>
              <a:rPr lang="ru-RU" sz="3100" spc="-10" dirty="0" smtClean="0">
                <a:latin typeface="Times New Roman"/>
                <a:cs typeface="Times New Roman"/>
              </a:rPr>
              <a:t/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r>
              <a:rPr lang="ru-RU" sz="3100" spc="-10" dirty="0" smtClean="0">
                <a:latin typeface="Times New Roman"/>
                <a:cs typeface="Times New Roman"/>
              </a:rPr>
              <a:t>ОДНА МОДЕЛЬ</a:t>
            </a:r>
            <a:br>
              <a:rPr lang="ru-RU" sz="3100" spc="-10" dirty="0" smtClean="0">
                <a:latin typeface="Times New Roman"/>
                <a:cs typeface="Times New Roman"/>
              </a:rPr>
            </a:b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" name="Рисунок 9" descr="mobile_file_2022-11-03_23-57-12 (1)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0"/>
            <a:ext cx="42862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454464" y="1937003"/>
            <a:ext cx="25988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spc="-25" dirty="0" smtClean="0">
                <a:latin typeface="Georgia"/>
                <a:cs typeface="Georgia"/>
              </a:rPr>
              <a:t>2</a:t>
            </a:r>
            <a:r>
              <a:rPr sz="1400" spc="-25" smtClean="0">
                <a:latin typeface="Georgia"/>
                <a:cs typeface="Georgia"/>
              </a:rPr>
              <a:t>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914400" y="1981200"/>
            <a:ext cx="616775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600" b="1" dirty="0" smtClean="0">
                <a:latin typeface="Times New Roman"/>
                <a:cs typeface="Times New Roman"/>
              </a:rPr>
              <a:t>ПИЖАМА В В ВЫРЕЗ </a:t>
            </a:r>
            <a:r>
              <a:rPr lang="ru-RU" sz="1600" b="1" dirty="0" smtClean="0">
                <a:latin typeface="Times New Roman"/>
                <a:cs typeface="Times New Roman"/>
              </a:rPr>
              <a:t>ИЗУМРУД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600" b="1" dirty="0" smtClean="0">
                <a:latin typeface="Times New Roman"/>
                <a:cs typeface="Times New Roman"/>
              </a:rPr>
              <a:t> (или оникс)</a:t>
            </a:r>
            <a:endParaRPr lang="ru-RU" sz="16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dirty="0"/>
              <a:t>Как настраивать себя на день </a:t>
            </a:r>
            <a:endParaRPr lang="ru-RU" sz="1400" dirty="0" smtClean="0"/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1400" dirty="0" smtClean="0"/>
              <a:t>(</a:t>
            </a:r>
            <a:r>
              <a:rPr lang="ru-RU" sz="1400" dirty="0"/>
              <a:t>кто </a:t>
            </a:r>
            <a:r>
              <a:rPr lang="ru-RU" sz="1400" dirty="0" err="1"/>
              <a:t>секси</a:t>
            </a:r>
            <a:r>
              <a:rPr lang="ru-RU" sz="1400" dirty="0"/>
              <a:t>, я </a:t>
            </a:r>
            <a:r>
              <a:rPr lang="ru-RU" sz="1400" dirty="0" err="1"/>
              <a:t>секси</a:t>
            </a:r>
            <a:r>
              <a:rPr lang="ru-RU" sz="1400" dirty="0"/>
              <a:t>)</a:t>
            </a:r>
            <a:endParaRPr lang="ru-RU" sz="1400" b="1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endParaRPr lang="ru-RU" sz="16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285721" y="3786190"/>
            <a:ext cx="4429156" cy="6935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  <a:defRPr/>
            </a:pPr>
            <a:r>
              <a:rPr lang="ru-RU" sz="1600" b="0" i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Референс</a:t>
            </a:r>
            <a:r>
              <a:rPr lang="ru-RU" sz="1600" b="0" i="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sz="1400" dirty="0">
                <a:hlinkClick r:id="rId2"/>
              </a:rPr>
              <a:t>https://www.instagram.com/reel/CjpD4dtKh2f/?igshid=YmMyMTA2M2Y=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/>
          <a:stretch/>
        </p:blipFill>
        <p:spPr bwMode="auto">
          <a:xfrm>
            <a:off x="249936" y="548640"/>
            <a:ext cx="505968" cy="505967"/>
          </a:xfrm>
          <a:prstGeom prst="rect">
            <a:avLst/>
          </a:prstGeom>
        </p:spPr>
      </p:pic>
      <p:sp>
        <p:nvSpPr>
          <p:cNvPr id="20" name="object 12"/>
          <p:cNvSpPr txBox="1">
            <a:spLocks noGrp="1"/>
          </p:cNvSpPr>
          <p:nvPr>
            <p:ph type="title"/>
          </p:nvPr>
        </p:nvSpPr>
        <p:spPr bwMode="auto">
          <a:xfrm>
            <a:off x="502920" y="497754"/>
            <a:ext cx="3729607" cy="9765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72745" marR="5080" indent="-360680" algn="r">
              <a:lnSpc>
                <a:spcPts val="3700"/>
              </a:lnSpc>
              <a:spcBef>
                <a:spcPts val="215"/>
              </a:spcBef>
              <a:defRPr/>
            </a:pPr>
            <a:r>
              <a:rPr sz="2800" dirty="0">
                <a:latin typeface="Times New Roman"/>
                <a:cs typeface="Times New Roman"/>
              </a:rPr>
              <a:t>ИДЕИ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25">
                <a:latin typeface="Times New Roman"/>
                <a:cs typeface="Times New Roman"/>
              </a:rPr>
              <a:t>ДЛЯ </a:t>
            </a:r>
            <a:r>
              <a:rPr lang="en-US" sz="2800" spc="-10" dirty="0" smtClean="0">
                <a:latin typeface="Times New Roman"/>
                <a:cs typeface="Times New Roman"/>
              </a:rPr>
              <a:t>REELS</a:t>
            </a:r>
            <a:r>
              <a:rPr lang="ru-RU" sz="2800" spc="-10" dirty="0" smtClean="0">
                <a:latin typeface="Times New Roman"/>
                <a:cs typeface="Times New Roman"/>
              </a:rPr>
              <a:t/>
            </a:r>
            <a:br>
              <a:rPr lang="ru-RU" sz="2800" spc="-10" dirty="0" smtClean="0">
                <a:latin typeface="Times New Roman"/>
                <a:cs typeface="Times New Roman"/>
              </a:rPr>
            </a:br>
            <a:r>
              <a:rPr lang="ru-RU" sz="2800" spc="-10" dirty="0" smtClean="0">
                <a:latin typeface="Times New Roman"/>
                <a:cs typeface="Times New Roman"/>
              </a:rPr>
              <a:t>ОДНА МОДЕЛЬ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21" name="Рисунок 20" descr="mobile_file_2022-11-03_23-57-12 (8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4" y="0"/>
            <a:ext cx="435768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801</Words>
  <Application>Microsoft Office PowerPoint</Application>
  <DocSecurity>0</DocSecurity>
  <PresentationFormat>Экран (4:3)</PresentationFormat>
  <Paragraphs>290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Georgia</vt:lpstr>
      <vt:lpstr>Calibri</vt:lpstr>
      <vt:lpstr>Office Theme</vt:lpstr>
      <vt:lpstr>СЪЕМКА РИЛС для IAMPIJAMA</vt:lpstr>
      <vt:lpstr>Цель  съемки:</vt:lpstr>
      <vt:lpstr>Смета</vt:lpstr>
      <vt:lpstr>ЛОКАЦИЯ</vt:lpstr>
      <vt:lpstr>МОДЕЛЬ 1</vt:lpstr>
      <vt:lpstr>МОДЕЛЬ 2</vt:lpstr>
      <vt:lpstr>ТАЙМИНГ</vt:lpstr>
      <vt:lpstr>ИДЕИ ДЛЯ REELS ОДНА МОДЕЛЬ </vt:lpstr>
      <vt:lpstr>ИДЕИ ДЛЯ REELS ОДНА МОДЕЛЬ</vt:lpstr>
      <vt:lpstr>ИДЕИ ДЛЯ REELS ОДНА МОДЕЛЬ</vt:lpstr>
      <vt:lpstr>ИДЕИ ДЛЯ REELS ОДНА МОДЕЛЬ</vt:lpstr>
      <vt:lpstr>ИДЕИ ДЛЯ REELS ОДНА МОДЕЛЬ</vt:lpstr>
      <vt:lpstr>ИДЕИ ДЛЯ REELS ОДНА МОДЕЛЬ</vt:lpstr>
      <vt:lpstr>ИДЕИ ДЛЯ REELS ОДНА МОДЕЛЬ</vt:lpstr>
      <vt:lpstr>ИДЕИ ДЛЯ REELS ДВЕ МОДЕЛИ</vt:lpstr>
      <vt:lpstr>ИДЕИ ДЛЯ REELS ДВЕ МОДЕЛИ</vt:lpstr>
      <vt:lpstr>ИДЕИ ДЛЯ REELS ДВЕ МОДЕЛИ</vt:lpstr>
      <vt:lpstr>ИДЕИ ДЛЯ REELS ДВЕ МОДЕЛИ</vt:lpstr>
      <vt:lpstr>ИДЕИ ДЛЯ REELS ДВЕ МОДЕЛЬ</vt:lpstr>
      <vt:lpstr>ИДЕИ ДЛЯ REELS ДВЕ МОДЕЛИ</vt:lpstr>
      <vt:lpstr>ИДЕИ ДЛЯ REELS ДВЕ МОДЕЛИ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СЪЕМКА С ТЕМНОКОЖЕЙ МОДЕЛЬЮ для MISS X</dc:title>
  <dc:subject/>
  <dc:creator>BoomByeYeah</dc:creator>
  <cp:keywords/>
  <dc:description/>
  <cp:lastModifiedBy>BoomByeYeah</cp:lastModifiedBy>
  <cp:revision>74</cp:revision>
  <dcterms:created xsi:type="dcterms:W3CDTF">2022-10-05T19:17:51Z</dcterms:created>
  <dcterms:modified xsi:type="dcterms:W3CDTF">2022-11-14T21:02:39Z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2022-08-02T00:00:00Z</vt:filetime>
  </property>
  <property fmtid="{D5CDD505-2E9C-101B-9397-08002B2CF9AE}" pid="3" name="LastSaved">
    <vt:filetime>2022-10-05T00:00:00Z</vt:filetime>
  </property>
</Properties>
</file>